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3B0F-7D99-487A-AEC8-190EE00D8931}" type="datetimeFigureOut">
              <a:rPr lang="en-GB" smtClean="0"/>
              <a:pPr/>
              <a:t>25/08/2010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A7E43-DF54-429A-960F-09EEAAB6BB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Noteworthy Composer</a:t>
            </a:r>
            <a:br>
              <a:rPr lang="en-CA" dirty="0" smtClean="0"/>
            </a:br>
            <a:r>
              <a:rPr lang="en-CA" dirty="0" smtClean="0"/>
              <a:t>Creating A Rhythmic Composition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The screen will look like this.</a:t>
            </a:r>
            <a:endParaRPr lang="en-GB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The first thing that you will need to do is to add the time signature.  Go to the tool bar and click on 4/4.  It will appear at the beginning of the composition.</a:t>
            </a:r>
            <a:endParaRPr lang="en-GB" sz="2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I have decided to begin the composition with two crotchets.  Click on the crotchet on the tool bar, position the cursor on the line and press enter twice.  You </a:t>
            </a:r>
            <a:r>
              <a:rPr lang="en-CA" sz="2000" dirty="0" err="1" smtClean="0"/>
              <a:t>shoul</a:t>
            </a:r>
            <a:endParaRPr lang="en-GB" sz="2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Next I want to add two quavers.  Select the crotchet on the tool bar.  Position the cursor on the line, and hit enter two times.</a:t>
            </a:r>
            <a:endParaRPr lang="en-GB" sz="20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To beam the crotchets go to “Tools” on the tool bar and select “Automatic Beam”.</a:t>
            </a:r>
            <a:endParaRPr lang="en-GB" sz="2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The screen should look like this.</a:t>
            </a:r>
            <a:endParaRPr lang="en-GB" sz="20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To complete the first measure I have added a crotchet by selecting the crotchet on the tool bar, positioning the cursor on the line and pressing enter.  To add the bar line press “TAB”.</a:t>
            </a:r>
            <a:endParaRPr lang="en-GB" sz="20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The second measure uses four semi-quavers, a crotchet, four semi-quavers and a crotchet.  Don’t forget the bar line.</a:t>
            </a:r>
            <a:endParaRPr lang="en-GB" sz="2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To beam the semi-quavers go to “Tools” and click on “Automatic Beam”. </a:t>
            </a:r>
            <a:endParaRPr lang="en-GB" sz="20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CA" sz="2000" dirty="0" smtClean="0"/>
              <a:t>The third measure is made up of a crotchet, crotchet rest, crotchet, and crotchet rest.  To insert a crotchet rest, select the crotchet on the tool bar, position the cursor on the line, and hit the space bar instead of enter.  This will give you the rest.</a:t>
            </a:r>
            <a:endParaRPr lang="en-GB" sz="20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771845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356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Open Noteworthy Program</a:t>
            </a:r>
          </a:p>
          <a:p>
            <a:r>
              <a:rPr lang="en-CA" dirty="0" smtClean="0"/>
              <a:t>Click “close” on the “Did you know?” box.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As this is a rhythmic composition we are going to select the “play back instrument.  Place the cursor in front of the time signature, and go to the tool bar and select Insert/Instrument Change.</a:t>
            </a:r>
            <a:endParaRPr lang="en-GB" sz="20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Click on “predetermined instruments”.  A list of instruments will appear.</a:t>
            </a:r>
            <a:endParaRPr lang="en-GB" sz="20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As this is a rhythmic composition, we have selected the percussive folder.  Within the folder  we have selected “wood block”.</a:t>
            </a:r>
            <a:endParaRPr lang="en-GB" sz="2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The name “woodblock” will appear in the white space.  Click “OK” and the  woodblock will be assigned as the playback instrument.</a:t>
            </a:r>
            <a:endParaRPr lang="en-GB" sz="20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You will see the instrument name appear at the beginning of </a:t>
            </a:r>
            <a:r>
              <a:rPr lang="en-CA" sz="2000" smtClean="0"/>
              <a:t>th</a:t>
            </a:r>
            <a:r>
              <a:rPr lang="en-CA" sz="2000" smtClean="0"/>
              <a:t>e composition.</a:t>
            </a:r>
            <a:endParaRPr lang="en-GB" sz="200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1800" dirty="0" smtClean="0"/>
              <a:t>To open a new file, go to the tool bar and click File/New.</a:t>
            </a:r>
            <a:endParaRPr lang="en-GB" sz="18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1800" dirty="0" smtClean="0"/>
              <a:t>Select “Blank Score” in the “Song Templates” box and then click “OK”</a:t>
            </a:r>
            <a:endParaRPr lang="en-GB" sz="1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In the Title space of the “File Info”, type Lesson 3, Group ___.</a:t>
            </a:r>
            <a:br>
              <a:rPr lang="en-CA" sz="2000" dirty="0" smtClean="0"/>
            </a:br>
            <a:r>
              <a:rPr lang="en-CA" sz="2000" dirty="0" smtClean="0"/>
              <a:t>In the Author space type the first name and last initial of each group member.</a:t>
            </a:r>
            <a:endParaRPr lang="en-GB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Now click “OK”.</a:t>
            </a:r>
            <a:endParaRPr lang="en-GB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You will see this screen, with a staff in between two blue lines.  For a rhythmic composition you will not need a staff.</a:t>
            </a:r>
            <a:endParaRPr lang="en-GB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Go to the tool bar and select Staff/Properties.  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727504" cy="482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2000" dirty="0" smtClean="0"/>
              <a:t>Go to lines and click until you have selected “1” line.  Click “OK”.</a:t>
            </a:r>
            <a:endParaRPr lang="en-GB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504</Words>
  <Application>Microsoft Office PowerPoint</Application>
  <PresentationFormat>On-screen Show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Noteworthy Composer Creating A Rhythmic Composition</vt:lpstr>
      <vt:lpstr>Slide 2</vt:lpstr>
      <vt:lpstr>To open a new file, go to the tool bar and click File/New.</vt:lpstr>
      <vt:lpstr>Select “Blank Score” in the “Song Templates” box and then click “OK”</vt:lpstr>
      <vt:lpstr>In the Title space of the “File Info”, type Lesson 3, Group ___. In the Author space type the first name and last initial of each group member.</vt:lpstr>
      <vt:lpstr>Now click “OK”.</vt:lpstr>
      <vt:lpstr>You will see this screen, with a staff in between two blue lines.  For a rhythmic composition you will not need a staff.</vt:lpstr>
      <vt:lpstr>Go to the tool bar and select Staff/Properties.  </vt:lpstr>
      <vt:lpstr>Go to lines and click until you have selected “1” line.  Click “OK”.</vt:lpstr>
      <vt:lpstr>The screen will look like this.</vt:lpstr>
      <vt:lpstr>The first thing that you will need to do is to add the time signature.  Go to the tool bar and click on 4/4.  It will appear at the beginning of the composition.</vt:lpstr>
      <vt:lpstr>I have decided to begin the composition with two crotchets.  Click on the crotchet on the tool bar, position the cursor on the line and press enter twice.  You shoul</vt:lpstr>
      <vt:lpstr>Next I want to add two quavers.  Select the crotchet on the tool bar.  Position the cursor on the line, and hit enter two times.</vt:lpstr>
      <vt:lpstr>To beam the crotchets go to “Tools” on the tool bar and select “Automatic Beam”.</vt:lpstr>
      <vt:lpstr>The screen should look like this.</vt:lpstr>
      <vt:lpstr>To complete the first measure I have added a crotchet by selecting the crotchet on the tool bar, positioning the cursor on the line and pressing enter.  To add the bar line press “TAB”.</vt:lpstr>
      <vt:lpstr>The second measure uses four semi-quavers, a crotchet, four semi-quavers and a crotchet.  Don’t forget the bar line.</vt:lpstr>
      <vt:lpstr>To beam the semi-quavers go to “Tools” and click on “Automatic Beam”. </vt:lpstr>
      <vt:lpstr>The third measure is made up of a crotchet, crotchet rest, crotchet, and crotchet rest.  To insert a crotchet rest, select the crotchet on the tool bar, position the cursor on the line, and hit the space bar instead of enter.  This will give you the rest.</vt:lpstr>
      <vt:lpstr>As this is a rhythmic composition we are going to select the “play back instrument.  Place the cursor in front of the time signature, and go to the tool bar and select Insert/Instrument Change.</vt:lpstr>
      <vt:lpstr>Click on “predetermined instruments”.  A list of instruments will appear.</vt:lpstr>
      <vt:lpstr>As this is a rhythmic composition, we have selected the percussive folder.  Within the folder  we have selected “wood block”.</vt:lpstr>
      <vt:lpstr>The name “woodblock” will appear in the white space.  Click “OK” and the  woodblock will be assigned as the playback instrument.</vt:lpstr>
      <vt:lpstr>You will see the instrument name appear at the beginning of the composition.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Ruth</dc:creator>
  <cp:lastModifiedBy>Ruth</cp:lastModifiedBy>
  <cp:revision>17</cp:revision>
  <dcterms:created xsi:type="dcterms:W3CDTF">2010-08-25T14:48:17Z</dcterms:created>
  <dcterms:modified xsi:type="dcterms:W3CDTF">2010-08-26T00:31:31Z</dcterms:modified>
</cp:coreProperties>
</file>